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72" r:id="rId10"/>
    <p:sldId id="274" r:id="rId11"/>
    <p:sldId id="273" r:id="rId12"/>
    <p:sldId id="264" r:id="rId13"/>
    <p:sldId id="266" r:id="rId14"/>
    <p:sldId id="267" r:id="rId15"/>
    <p:sldId id="268" r:id="rId16"/>
    <p:sldId id="270" r:id="rId17"/>
    <p:sldId id="271" r:id="rId18"/>
    <p:sldId id="275" r:id="rId19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99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0D775B4D-328C-4FA9-A6BE-D12E1F9D7DD0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77D291F2-BA67-4B7E-8EE2-D7865D3B2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9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Variation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y varies directly as x and y = 8 when x = -4, find x when y = 7.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y varies directly as x and y = 3 when x = 5, find y when x = 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5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y varies directly as       and y = 10 when x = 5, find y when x = 2.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800509"/>
              </p:ext>
            </p:extLst>
          </p:nvPr>
        </p:nvGraphicFramePr>
        <p:xfrm>
          <a:off x="4203847" y="2020067"/>
          <a:ext cx="454792" cy="51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3" imgW="177800" imgH="203200" progId="Equation.3">
                  <p:embed/>
                </p:oleObj>
              </mc:Choice>
              <mc:Fallback>
                <p:oleObj name="Equation" r:id="rId3" imgW="177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03847" y="2020067"/>
                        <a:ext cx="454792" cy="51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425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variables, x and y, have an inverse variation relationship if there is a nonzero number, k, such that y = k/x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y=</a:t>
            </a:r>
            <a:r>
              <a:rPr lang="en-US" dirty="0" err="1" smtClean="0"/>
              <a:t>kxz</a:t>
            </a:r>
            <a:r>
              <a:rPr lang="en-US" dirty="0" smtClean="0"/>
              <a:t>, then y varies jointly as x and z, and the constant of variation is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volume of a rectangular prism is V=</a:t>
            </a:r>
            <a:r>
              <a:rPr lang="en-US" dirty="0" err="1" smtClean="0"/>
              <a:t>lwh</a:t>
            </a:r>
            <a:r>
              <a:rPr lang="en-US" dirty="0" smtClean="0"/>
              <a:t>.  Therefore, volume varies jointly as the length and the width.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2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variable y varies inversely as x, and y = 132 when x = 15.  Find the constant of variation and write an equation for the relationship.  Then find y when x is 1.5.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28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 varies jointly as x and z.  Write the appropriate joint-variation equation and find y for the given values of x and z.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Ex:  y = -108 when x = -4 and z = 3. Find y when  x =6 and z = 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19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Z varies jointly as x and y and inversely as w.  Write the appropriate combined variation equation and find z for the given values of x, y and w.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Ex:  z = 3 when x = 3, y = - 2, and w = -4.  Find z when x = 6, y = 7, and w = 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46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heat loss through a glass window varies jointly as the area of the window and the difference between inside and outside temperature.  The heat loss through a window with an area of 4 square meters is 820 BTU when the temperature difference is 10 degrees.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Write the joint variation equation and find </a:t>
            </a:r>
            <a:r>
              <a:rPr lang="en-US" smtClean="0"/>
              <a:t>the constant.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8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variable y varies directly as x if there is a nonzero constant, k, such that y = </a:t>
            </a:r>
            <a:r>
              <a:rPr lang="en-US" dirty="0" err="1" smtClean="0"/>
              <a:t>kx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equation y = </a:t>
            </a:r>
            <a:r>
              <a:rPr lang="en-US" dirty="0" err="1" smtClean="0"/>
              <a:t>kx</a:t>
            </a:r>
            <a:r>
              <a:rPr lang="en-US" dirty="0" smtClean="0"/>
              <a:t> is called a direct variation equation and the number k is called the constant of variation.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595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Plug in the given information to find k.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 smtClean="0"/>
              <a:t>Once you have found k, rewrite the direct variation equation including this value.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 smtClean="0"/>
              <a:t>Use the found k value to evaluate the equation at another value (x or y).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80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Find the constant of variation, k, and the direct variation equation if y varies directly as x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y = -24 when x =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76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Find the constant of variation, k, and the direct variation equation if y varies directly as x and </a:t>
            </a:r>
          </a:p>
          <a:p>
            <a:pPr marL="0" indent="0">
              <a:buNone/>
            </a:pPr>
            <a:r>
              <a:rPr lang="en-US" dirty="0" smtClean="0"/>
              <a:t>y = 15 when x = 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varies directly as b.  If a is 2.8 when b is 7, find a when b is -4.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varies directly as b.  If a is -5 when b is 2.5, find b when a is 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8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Ohm’s law states that the voltage, V, measured in volts varies directly as the electric current, I, according to the equation V= IR.  The constant of variation is the electrical resistance of the circuit, R. </a:t>
            </a:r>
          </a:p>
          <a:p>
            <a:pPr marL="0" indent="0">
              <a:buNone/>
            </a:pPr>
            <a:r>
              <a:rPr lang="en-US" dirty="0" smtClean="0"/>
              <a:t>Ex: An iron is plugged into a 110-volt electrical outlet, creating a current of 5.5 amperes in the iron.  Find the electrical resistance to the iron.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4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Determine whether y varies directly as x.  If so, find k.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124461"/>
              </p:ext>
            </p:extLst>
          </p:nvPr>
        </p:nvGraphicFramePr>
        <p:xfrm>
          <a:off x="3313113" y="2382838"/>
          <a:ext cx="2495550" cy="307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927100" imgH="1143000" progId="Equation.3">
                  <p:embed/>
                </p:oleObj>
              </mc:Choice>
              <mc:Fallback>
                <p:oleObj name="Equation" r:id="rId3" imgW="927100" imgH="1143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13113" y="2382838"/>
                        <a:ext cx="2495550" cy="307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26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68</TotalTime>
  <Words>647</Words>
  <Application>Microsoft Office PowerPoint</Application>
  <PresentationFormat>On-screen Show (4:3)</PresentationFormat>
  <Paragraphs>52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Pushpin</vt:lpstr>
      <vt:lpstr>Equation</vt:lpstr>
      <vt:lpstr>Variation</vt:lpstr>
      <vt:lpstr>Direct Variation</vt:lpstr>
      <vt:lpstr>Steps:</vt:lpstr>
      <vt:lpstr>Examples</vt:lpstr>
      <vt:lpstr>Examples</vt:lpstr>
      <vt:lpstr>Examples</vt:lpstr>
      <vt:lpstr>Examples</vt:lpstr>
      <vt:lpstr>Examples</vt:lpstr>
      <vt:lpstr>Determine whether y varies directly as x.  If so, find k.</vt:lpstr>
      <vt:lpstr>Example</vt:lpstr>
      <vt:lpstr>Example</vt:lpstr>
      <vt:lpstr>Inverse Variation</vt:lpstr>
      <vt:lpstr>Joint Variation</vt:lpstr>
      <vt:lpstr>Example</vt:lpstr>
      <vt:lpstr>Example</vt:lpstr>
      <vt:lpstr>Example</vt:lpstr>
      <vt:lpstr>Example</vt:lpstr>
      <vt:lpstr>Word Problems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Variation</dc:title>
  <dc:creator>psd</dc:creator>
  <cp:lastModifiedBy>test</cp:lastModifiedBy>
  <cp:revision>11</cp:revision>
  <cp:lastPrinted>2015-05-12T17:09:25Z</cp:lastPrinted>
  <dcterms:created xsi:type="dcterms:W3CDTF">2012-05-21T11:52:46Z</dcterms:created>
  <dcterms:modified xsi:type="dcterms:W3CDTF">2015-05-12T17:09:47Z</dcterms:modified>
</cp:coreProperties>
</file>